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tl="1" saveSubsetFonts="1">
  <p:sldMasterIdLst>
    <p:sldMasterId id="2147483864" r:id="rId1"/>
  </p:sldMasterIdLst>
  <p:sldIdLst>
    <p:sldId id="256" r:id="rId2"/>
  </p:sldIdLst>
  <p:sldSz cx="6629400" cy="5400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פריים טיים" id="{77DB4C5C-4475-4975-9741-382CFAD5586C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139" d="100"/>
          <a:sy n="139" d="100"/>
        </p:scale>
        <p:origin x="19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205" y="883861"/>
            <a:ext cx="5634990" cy="1880235"/>
          </a:xfrm>
        </p:spPr>
        <p:txBody>
          <a:bodyPr anchor="b"/>
          <a:lstStyle>
            <a:lvl1pPr algn="ctr">
              <a:defRPr sz="435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2836605"/>
            <a:ext cx="4972050" cy="1303913"/>
          </a:xfrm>
        </p:spPr>
        <p:txBody>
          <a:bodyPr/>
          <a:lstStyle>
            <a:lvl1pPr marL="0" indent="0" algn="ctr">
              <a:buNone/>
              <a:defRPr sz="1740"/>
            </a:lvl1pPr>
            <a:lvl2pPr marL="331470" indent="0" algn="ctr">
              <a:buNone/>
              <a:defRPr sz="1450"/>
            </a:lvl2pPr>
            <a:lvl3pPr marL="662940" indent="0" algn="ctr">
              <a:buNone/>
              <a:defRPr sz="1305"/>
            </a:lvl3pPr>
            <a:lvl4pPr marL="994410" indent="0" algn="ctr">
              <a:buNone/>
              <a:defRPr sz="1160"/>
            </a:lvl4pPr>
            <a:lvl5pPr marL="1325880" indent="0" algn="ctr">
              <a:buNone/>
              <a:defRPr sz="1160"/>
            </a:lvl5pPr>
            <a:lvl6pPr marL="1657350" indent="0" algn="ctr">
              <a:buNone/>
              <a:defRPr sz="1160"/>
            </a:lvl6pPr>
            <a:lvl7pPr marL="1988820" indent="0" algn="ctr">
              <a:buNone/>
              <a:defRPr sz="1160"/>
            </a:lvl7pPr>
            <a:lvl8pPr marL="2320290" indent="0" algn="ctr">
              <a:buNone/>
              <a:defRPr sz="1160"/>
            </a:lvl8pPr>
            <a:lvl9pPr marL="2651760" indent="0" algn="ctr">
              <a:buNone/>
              <a:defRPr sz="116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כ"ב/אלול/תשפ"ג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4974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כ"ב/אלול/תשפ"ג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45295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44165" y="287536"/>
            <a:ext cx="1429464" cy="4576822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771" y="287536"/>
            <a:ext cx="4205526" cy="4576822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כ"ב/אלול/תשפ"ג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01440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כ"ב/אלול/תשפ"ג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91747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319" y="1346420"/>
            <a:ext cx="5717858" cy="2246530"/>
          </a:xfrm>
        </p:spPr>
        <p:txBody>
          <a:bodyPr anchor="b"/>
          <a:lstStyle>
            <a:lvl1pPr>
              <a:defRPr sz="435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2319" y="3614203"/>
            <a:ext cx="5717858" cy="1181397"/>
          </a:xfrm>
        </p:spPr>
        <p:txBody>
          <a:bodyPr/>
          <a:lstStyle>
            <a:lvl1pPr marL="0" indent="0">
              <a:buNone/>
              <a:defRPr sz="1740">
                <a:solidFill>
                  <a:schemeClr val="tx1"/>
                </a:solidFill>
              </a:defRPr>
            </a:lvl1pPr>
            <a:lvl2pPr marL="331470" indent="0">
              <a:buNone/>
              <a:defRPr sz="1450">
                <a:solidFill>
                  <a:schemeClr val="tx1">
                    <a:tint val="75000"/>
                  </a:schemeClr>
                </a:solidFill>
              </a:defRPr>
            </a:lvl2pPr>
            <a:lvl3pPr marL="662940" indent="0">
              <a:buNone/>
              <a:defRPr sz="1305">
                <a:solidFill>
                  <a:schemeClr val="tx1">
                    <a:tint val="75000"/>
                  </a:schemeClr>
                </a:solidFill>
              </a:defRPr>
            </a:lvl3pPr>
            <a:lvl4pPr marL="99441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4pPr>
            <a:lvl5pPr marL="132588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5pPr>
            <a:lvl6pPr marL="165735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6pPr>
            <a:lvl7pPr marL="198882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7pPr>
            <a:lvl8pPr marL="232029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8pPr>
            <a:lvl9pPr marL="265176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כ"ב/אלול/תשפ"ג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3360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771" y="1437680"/>
            <a:ext cx="2817495" cy="342667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6134" y="1437680"/>
            <a:ext cx="2817495" cy="342667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כ"ב/אלול/תשפ"ג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6484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4" y="287537"/>
            <a:ext cx="5717858" cy="1043881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635" y="1323916"/>
            <a:ext cx="2804547" cy="648831"/>
          </a:xfrm>
        </p:spPr>
        <p:txBody>
          <a:bodyPr anchor="b"/>
          <a:lstStyle>
            <a:lvl1pPr marL="0" indent="0">
              <a:buNone/>
              <a:defRPr sz="1740" b="1"/>
            </a:lvl1pPr>
            <a:lvl2pPr marL="331470" indent="0">
              <a:buNone/>
              <a:defRPr sz="1450" b="1"/>
            </a:lvl2pPr>
            <a:lvl3pPr marL="662940" indent="0">
              <a:buNone/>
              <a:defRPr sz="1305" b="1"/>
            </a:lvl3pPr>
            <a:lvl4pPr marL="994410" indent="0">
              <a:buNone/>
              <a:defRPr sz="1160" b="1"/>
            </a:lvl4pPr>
            <a:lvl5pPr marL="1325880" indent="0">
              <a:buNone/>
              <a:defRPr sz="1160" b="1"/>
            </a:lvl5pPr>
            <a:lvl6pPr marL="1657350" indent="0">
              <a:buNone/>
              <a:defRPr sz="1160" b="1"/>
            </a:lvl6pPr>
            <a:lvl7pPr marL="1988820" indent="0">
              <a:buNone/>
              <a:defRPr sz="1160" b="1"/>
            </a:lvl7pPr>
            <a:lvl8pPr marL="2320290" indent="0">
              <a:buNone/>
              <a:defRPr sz="1160" b="1"/>
            </a:lvl8pPr>
            <a:lvl9pPr marL="2651760" indent="0">
              <a:buNone/>
              <a:defRPr sz="116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635" y="1972747"/>
            <a:ext cx="2804547" cy="290161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56134" y="1323916"/>
            <a:ext cx="2818358" cy="648831"/>
          </a:xfrm>
        </p:spPr>
        <p:txBody>
          <a:bodyPr anchor="b"/>
          <a:lstStyle>
            <a:lvl1pPr marL="0" indent="0">
              <a:buNone/>
              <a:defRPr sz="1740" b="1"/>
            </a:lvl1pPr>
            <a:lvl2pPr marL="331470" indent="0">
              <a:buNone/>
              <a:defRPr sz="1450" b="1"/>
            </a:lvl2pPr>
            <a:lvl3pPr marL="662940" indent="0">
              <a:buNone/>
              <a:defRPr sz="1305" b="1"/>
            </a:lvl3pPr>
            <a:lvl4pPr marL="994410" indent="0">
              <a:buNone/>
              <a:defRPr sz="1160" b="1"/>
            </a:lvl4pPr>
            <a:lvl5pPr marL="1325880" indent="0">
              <a:buNone/>
              <a:defRPr sz="1160" b="1"/>
            </a:lvl5pPr>
            <a:lvl6pPr marL="1657350" indent="0">
              <a:buNone/>
              <a:defRPr sz="1160" b="1"/>
            </a:lvl6pPr>
            <a:lvl7pPr marL="1988820" indent="0">
              <a:buNone/>
              <a:defRPr sz="1160" b="1"/>
            </a:lvl7pPr>
            <a:lvl8pPr marL="2320290" indent="0">
              <a:buNone/>
              <a:defRPr sz="1160" b="1"/>
            </a:lvl8pPr>
            <a:lvl9pPr marL="2651760" indent="0">
              <a:buNone/>
              <a:defRPr sz="116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56134" y="1972747"/>
            <a:ext cx="2818358" cy="290161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כ"ב/אלול/תשפ"ג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6893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כ"ב/אלול/תשפ"ג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7161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כ"ב/אלול/תשפ"ג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4693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5" y="360045"/>
            <a:ext cx="2138154" cy="1260158"/>
          </a:xfrm>
        </p:spPr>
        <p:txBody>
          <a:bodyPr anchor="b"/>
          <a:lstStyle>
            <a:lvl1pPr>
              <a:defRPr sz="232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8358" y="777598"/>
            <a:ext cx="3356134" cy="3837980"/>
          </a:xfrm>
        </p:spPr>
        <p:txBody>
          <a:bodyPr/>
          <a:lstStyle>
            <a:lvl1pPr>
              <a:defRPr sz="2320"/>
            </a:lvl1pPr>
            <a:lvl2pPr>
              <a:defRPr sz="2030"/>
            </a:lvl2pPr>
            <a:lvl3pPr>
              <a:defRPr sz="1740"/>
            </a:lvl3pPr>
            <a:lvl4pPr>
              <a:defRPr sz="1450"/>
            </a:lvl4pPr>
            <a:lvl5pPr>
              <a:defRPr sz="1450"/>
            </a:lvl5pPr>
            <a:lvl6pPr>
              <a:defRPr sz="1450"/>
            </a:lvl6pPr>
            <a:lvl7pPr>
              <a:defRPr sz="1450"/>
            </a:lvl7pPr>
            <a:lvl8pPr>
              <a:defRPr sz="1450"/>
            </a:lvl8pPr>
            <a:lvl9pPr>
              <a:defRPr sz="145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635" y="1620202"/>
            <a:ext cx="2138154" cy="3001626"/>
          </a:xfrm>
        </p:spPr>
        <p:txBody>
          <a:bodyPr/>
          <a:lstStyle>
            <a:lvl1pPr marL="0" indent="0">
              <a:buNone/>
              <a:defRPr sz="1160"/>
            </a:lvl1pPr>
            <a:lvl2pPr marL="331470" indent="0">
              <a:buNone/>
              <a:defRPr sz="1015"/>
            </a:lvl2pPr>
            <a:lvl3pPr marL="662940" indent="0">
              <a:buNone/>
              <a:defRPr sz="870"/>
            </a:lvl3pPr>
            <a:lvl4pPr marL="994410" indent="0">
              <a:buNone/>
              <a:defRPr sz="725"/>
            </a:lvl4pPr>
            <a:lvl5pPr marL="1325880" indent="0">
              <a:buNone/>
              <a:defRPr sz="725"/>
            </a:lvl5pPr>
            <a:lvl6pPr marL="1657350" indent="0">
              <a:buNone/>
              <a:defRPr sz="725"/>
            </a:lvl6pPr>
            <a:lvl7pPr marL="1988820" indent="0">
              <a:buNone/>
              <a:defRPr sz="725"/>
            </a:lvl7pPr>
            <a:lvl8pPr marL="2320290" indent="0">
              <a:buNone/>
              <a:defRPr sz="725"/>
            </a:lvl8pPr>
            <a:lvl9pPr marL="2651760" indent="0">
              <a:buNone/>
              <a:defRPr sz="725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כ"ב/אלול/תשפ"ג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321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5" y="360045"/>
            <a:ext cx="2138154" cy="1260158"/>
          </a:xfrm>
        </p:spPr>
        <p:txBody>
          <a:bodyPr anchor="b"/>
          <a:lstStyle>
            <a:lvl1pPr>
              <a:defRPr sz="232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18358" y="777598"/>
            <a:ext cx="3356134" cy="3837980"/>
          </a:xfrm>
        </p:spPr>
        <p:txBody>
          <a:bodyPr anchor="t"/>
          <a:lstStyle>
            <a:lvl1pPr marL="0" indent="0">
              <a:buNone/>
              <a:defRPr sz="2320"/>
            </a:lvl1pPr>
            <a:lvl2pPr marL="331470" indent="0">
              <a:buNone/>
              <a:defRPr sz="2030"/>
            </a:lvl2pPr>
            <a:lvl3pPr marL="662940" indent="0">
              <a:buNone/>
              <a:defRPr sz="1740"/>
            </a:lvl3pPr>
            <a:lvl4pPr marL="994410" indent="0">
              <a:buNone/>
              <a:defRPr sz="1450"/>
            </a:lvl4pPr>
            <a:lvl5pPr marL="1325880" indent="0">
              <a:buNone/>
              <a:defRPr sz="1450"/>
            </a:lvl5pPr>
            <a:lvl6pPr marL="1657350" indent="0">
              <a:buNone/>
              <a:defRPr sz="1450"/>
            </a:lvl6pPr>
            <a:lvl7pPr marL="1988820" indent="0">
              <a:buNone/>
              <a:defRPr sz="1450"/>
            </a:lvl7pPr>
            <a:lvl8pPr marL="2320290" indent="0">
              <a:buNone/>
              <a:defRPr sz="1450"/>
            </a:lvl8pPr>
            <a:lvl9pPr marL="2651760" indent="0">
              <a:buNone/>
              <a:defRPr sz="145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635" y="1620202"/>
            <a:ext cx="2138154" cy="3001626"/>
          </a:xfrm>
        </p:spPr>
        <p:txBody>
          <a:bodyPr/>
          <a:lstStyle>
            <a:lvl1pPr marL="0" indent="0">
              <a:buNone/>
              <a:defRPr sz="1160"/>
            </a:lvl1pPr>
            <a:lvl2pPr marL="331470" indent="0">
              <a:buNone/>
              <a:defRPr sz="1015"/>
            </a:lvl2pPr>
            <a:lvl3pPr marL="662940" indent="0">
              <a:buNone/>
              <a:defRPr sz="870"/>
            </a:lvl3pPr>
            <a:lvl4pPr marL="994410" indent="0">
              <a:buNone/>
              <a:defRPr sz="725"/>
            </a:lvl4pPr>
            <a:lvl5pPr marL="1325880" indent="0">
              <a:buNone/>
              <a:defRPr sz="725"/>
            </a:lvl5pPr>
            <a:lvl6pPr marL="1657350" indent="0">
              <a:buNone/>
              <a:defRPr sz="725"/>
            </a:lvl6pPr>
            <a:lvl7pPr marL="1988820" indent="0">
              <a:buNone/>
              <a:defRPr sz="725"/>
            </a:lvl7pPr>
            <a:lvl8pPr marL="2320290" indent="0">
              <a:buNone/>
              <a:defRPr sz="725"/>
            </a:lvl8pPr>
            <a:lvl9pPr marL="2651760" indent="0">
              <a:buNone/>
              <a:defRPr sz="725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כ"ב/אלול/תשפ"ג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0782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5771" y="287537"/>
            <a:ext cx="5717858" cy="1043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771" y="1437680"/>
            <a:ext cx="5717858" cy="3426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5771" y="5005627"/>
            <a:ext cx="1491615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39B02-8309-4F49-9A7F-8A9634EEBB8A}" type="datetimeFigureOut">
              <a:rPr lang="he-IL" smtClean="0"/>
              <a:t>כ"ב/אלול/תשפ"ג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5989" y="5005627"/>
            <a:ext cx="2237423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82014" y="5005627"/>
            <a:ext cx="1491615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2396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662940" rtl="1" eaLnBrk="1" latinLnBrk="0" hangingPunct="1">
        <a:lnSpc>
          <a:spcPct val="90000"/>
        </a:lnSpc>
        <a:spcBef>
          <a:spcPct val="0"/>
        </a:spcBef>
        <a:buNone/>
        <a:defRPr sz="31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5735" indent="-165735" algn="r" defTabSz="662940" rtl="1" eaLnBrk="1" latinLnBrk="0" hangingPunct="1">
        <a:lnSpc>
          <a:spcPct val="90000"/>
        </a:lnSpc>
        <a:spcBef>
          <a:spcPts val="725"/>
        </a:spcBef>
        <a:buFont typeface="Arial" panose="020B0604020202020204" pitchFamily="34" charset="0"/>
        <a:buChar char="•"/>
        <a:defRPr sz="2030" kern="1200">
          <a:solidFill>
            <a:schemeClr val="tx1"/>
          </a:solidFill>
          <a:latin typeface="+mn-lt"/>
          <a:ea typeface="+mn-ea"/>
          <a:cs typeface="+mn-cs"/>
        </a:defRPr>
      </a:lvl1pPr>
      <a:lvl2pPr marL="49720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740" kern="1200">
          <a:solidFill>
            <a:schemeClr val="tx1"/>
          </a:solidFill>
          <a:latin typeface="+mn-lt"/>
          <a:ea typeface="+mn-ea"/>
          <a:cs typeface="+mn-cs"/>
        </a:defRPr>
      </a:lvl2pPr>
      <a:lvl3pPr marL="82867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450" kern="1200">
          <a:solidFill>
            <a:schemeClr val="tx1"/>
          </a:solidFill>
          <a:latin typeface="+mn-lt"/>
          <a:ea typeface="+mn-ea"/>
          <a:cs typeface="+mn-cs"/>
        </a:defRPr>
      </a:lvl3pPr>
      <a:lvl4pPr marL="116014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4pPr>
      <a:lvl5pPr marL="149161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5pPr>
      <a:lvl6pPr marL="182308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6pPr>
      <a:lvl7pPr marL="215455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7pPr>
      <a:lvl8pPr marL="248602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8pPr>
      <a:lvl9pPr marL="281749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1pPr>
      <a:lvl2pPr marL="33147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2pPr>
      <a:lvl3pPr marL="66294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3pPr>
      <a:lvl4pPr marL="99441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5pPr>
      <a:lvl6pPr marL="165735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6pPr>
      <a:lvl7pPr marL="198882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7pPr>
      <a:lvl8pPr marL="232029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8pPr>
      <a:lvl9pPr marL="265176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>
            <a:extLst>
              <a:ext uri="{FF2B5EF4-FFF2-40B4-BE49-F238E27FC236}">
                <a16:creationId xmlns:a16="http://schemas.microsoft.com/office/drawing/2014/main" id="{34F8006A-AF1F-399F-AD01-D5CC0638A35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70" y="1"/>
            <a:ext cx="6583862" cy="5400676"/>
          </a:xfrm>
          <a:prstGeom prst="rect">
            <a:avLst/>
          </a:prstGeom>
        </p:spPr>
      </p:pic>
      <p:sp>
        <p:nvSpPr>
          <p:cNvPr id="15" name="תיבת טקסט 14">
            <a:extLst>
              <a:ext uri="{FF2B5EF4-FFF2-40B4-BE49-F238E27FC236}">
                <a16:creationId xmlns:a16="http://schemas.microsoft.com/office/drawing/2014/main" id="{6B0B0F5F-12D4-22DE-A120-5A09C8473E4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26857" y="698928"/>
            <a:ext cx="958645" cy="38879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310000"/>
              </a:lnSpc>
            </a:pPr>
            <a:r>
              <a:rPr lang="he-IL" sz="16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קשת 12</a:t>
            </a:r>
          </a:p>
          <a:p>
            <a:pPr algn="ctr">
              <a:lnSpc>
                <a:spcPct val="310000"/>
              </a:lnSpc>
            </a:pPr>
            <a:r>
              <a:rPr lang="he-IL" sz="16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קשת 12</a:t>
            </a:r>
            <a:endParaRPr lang="en-US" sz="1600" dirty="0">
              <a:latin typeface="Open Sans Hebrew" panose="00000500000000000000" pitchFamily="2" charset="-79"/>
              <a:cs typeface="Open Sans Hebrew" panose="00000500000000000000" pitchFamily="2" charset="-79"/>
            </a:endParaRPr>
          </a:p>
          <a:p>
            <a:pPr algn="ctr">
              <a:lnSpc>
                <a:spcPct val="310000"/>
              </a:lnSpc>
            </a:pPr>
            <a:r>
              <a:rPr lang="he-IL" sz="16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קשת 12</a:t>
            </a:r>
          </a:p>
          <a:p>
            <a:pPr algn="ctr">
              <a:lnSpc>
                <a:spcPct val="310000"/>
              </a:lnSpc>
            </a:pPr>
            <a:r>
              <a:rPr lang="he-IL" sz="16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קשת 12</a:t>
            </a:r>
            <a:endParaRPr lang="en-US" sz="1600" dirty="0">
              <a:latin typeface="Open Sans Hebrew" panose="00000500000000000000" pitchFamily="2" charset="-79"/>
              <a:cs typeface="Open Sans Hebrew" panose="00000500000000000000" pitchFamily="2" charset="-79"/>
            </a:endParaRPr>
          </a:p>
          <a:p>
            <a:pPr algn="ctr">
              <a:lnSpc>
                <a:spcPct val="310000"/>
              </a:lnSpc>
            </a:pPr>
            <a:r>
              <a:rPr lang="he-IL" sz="16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קשת 12</a:t>
            </a:r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971BB49D-9642-5DA7-487C-8ADC1FA49B2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237272" y="706302"/>
            <a:ext cx="1548580" cy="36692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310000"/>
              </a:lnSpc>
            </a:pPr>
            <a:r>
              <a:rPr lang="he-IL" sz="16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המטבח המנצח</a:t>
            </a:r>
          </a:p>
          <a:p>
            <a:pPr algn="ctr">
              <a:lnSpc>
                <a:spcPct val="310000"/>
              </a:lnSpc>
            </a:pPr>
            <a:r>
              <a:rPr lang="he-IL" sz="16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המטבח המנצח</a:t>
            </a:r>
          </a:p>
          <a:p>
            <a:pPr algn="ctr">
              <a:lnSpc>
                <a:spcPct val="310000"/>
              </a:lnSpc>
            </a:pPr>
            <a:r>
              <a:rPr lang="he-IL" sz="13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חתונה ממבט </a:t>
            </a:r>
            <a:r>
              <a:rPr lang="he-IL" sz="14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ראשון</a:t>
            </a:r>
          </a:p>
          <a:p>
            <a:pPr algn="ctr">
              <a:lnSpc>
                <a:spcPct val="310000"/>
              </a:lnSpc>
            </a:pPr>
            <a:r>
              <a:rPr lang="he-IL" sz="16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המטבח המנצח</a:t>
            </a:r>
          </a:p>
          <a:p>
            <a:pPr algn="ctr">
              <a:lnSpc>
                <a:spcPct val="310000"/>
              </a:lnSpc>
            </a:pPr>
            <a:r>
              <a:rPr lang="he-IL" sz="16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חדשות 12</a:t>
            </a:r>
          </a:p>
        </p:txBody>
      </p:sp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D78E46B7-ECA5-808D-CEAF-C1D121BB7E4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3964" y="703844"/>
            <a:ext cx="1548580" cy="37709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310000"/>
              </a:lnSpc>
            </a:pPr>
            <a:r>
              <a:rPr lang="en-US" sz="16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(17.7%) 470K</a:t>
            </a:r>
            <a:endParaRPr lang="nn-NO" sz="1600" b="1" dirty="0">
              <a:latin typeface="Open Sans Hebrew" panose="00000500000000000000" pitchFamily="2" charset="-79"/>
              <a:cs typeface="Open Sans Hebrew" panose="00000500000000000000" pitchFamily="2" charset="-79"/>
            </a:endParaRPr>
          </a:p>
          <a:p>
            <a:pPr algn="ctr">
              <a:lnSpc>
                <a:spcPct val="310000"/>
              </a:lnSpc>
            </a:pPr>
            <a:r>
              <a:rPr lang="en-US" sz="16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(16.3%) 425K</a:t>
            </a:r>
            <a:endParaRPr lang="nn-NO" sz="1600" b="1" dirty="0">
              <a:latin typeface="Open Sans Hebrew" panose="00000500000000000000" pitchFamily="2" charset="-79"/>
              <a:cs typeface="Open Sans Hebrew" panose="00000500000000000000" pitchFamily="2" charset="-79"/>
            </a:endParaRPr>
          </a:p>
          <a:p>
            <a:pPr algn="ctr">
              <a:lnSpc>
                <a:spcPct val="310000"/>
              </a:lnSpc>
            </a:pPr>
            <a:r>
              <a:rPr lang="en-US" sz="16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(16.2%) 484K</a:t>
            </a:r>
            <a:endParaRPr lang="nn-NO" sz="1600" b="1" dirty="0">
              <a:latin typeface="Open Sans Hebrew" panose="00000500000000000000" pitchFamily="2" charset="-79"/>
              <a:cs typeface="Open Sans Hebrew" panose="00000500000000000000" pitchFamily="2" charset="-79"/>
            </a:endParaRPr>
          </a:p>
          <a:p>
            <a:pPr algn="ctr">
              <a:lnSpc>
                <a:spcPct val="310000"/>
              </a:lnSpc>
            </a:pPr>
            <a:r>
              <a:rPr lang="en-US" sz="16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(15.7%) 403K</a:t>
            </a:r>
            <a:endParaRPr lang="nn-NO" sz="1600" b="1" dirty="0">
              <a:latin typeface="Open Sans Hebrew" panose="00000500000000000000" pitchFamily="2" charset="-79"/>
              <a:cs typeface="Open Sans Hebrew" panose="00000500000000000000" pitchFamily="2" charset="-79"/>
            </a:endParaRPr>
          </a:p>
          <a:p>
            <a:pPr algn="ctr">
              <a:lnSpc>
                <a:spcPct val="310000"/>
              </a:lnSpc>
            </a:pPr>
            <a:r>
              <a:rPr lang="en-US" sz="16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(15.3</a:t>
            </a:r>
            <a:r>
              <a:rPr lang="en-US" sz="1600" b="1">
                <a:latin typeface="Open Sans Hebrew" panose="00000500000000000000" pitchFamily="2" charset="-79"/>
                <a:cs typeface="Open Sans Hebrew" panose="00000500000000000000" pitchFamily="2" charset="-79"/>
              </a:rPr>
              <a:t>%) 401K</a:t>
            </a:r>
            <a:endParaRPr lang="nn-NO" sz="1600" b="1" dirty="0">
              <a:latin typeface="Open Sans Hebrew" panose="00000500000000000000" pitchFamily="2" charset="-79"/>
              <a:cs typeface="Open Sans Hebrew" panose="00000500000000000000" pitchFamily="2" charset="-79"/>
            </a:endParaRPr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7E252F4F-8196-3B0F-2E37-3E632C84D75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850923" y="698928"/>
            <a:ext cx="1463777" cy="38879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310000"/>
              </a:lnSpc>
            </a:pPr>
            <a:r>
              <a:rPr lang="he-IL" sz="16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יום שני 4.9</a:t>
            </a:r>
          </a:p>
          <a:p>
            <a:pPr algn="ctr">
              <a:lnSpc>
                <a:spcPct val="310000"/>
              </a:lnSpc>
            </a:pPr>
            <a:r>
              <a:rPr lang="he-IL" sz="16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יום שלישי 5.9</a:t>
            </a:r>
          </a:p>
          <a:p>
            <a:pPr algn="ctr">
              <a:lnSpc>
                <a:spcPct val="310000"/>
              </a:lnSpc>
            </a:pPr>
            <a:r>
              <a:rPr lang="he-IL" sz="16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יום רביעי 5.9</a:t>
            </a:r>
          </a:p>
          <a:p>
            <a:pPr algn="ctr">
              <a:lnSpc>
                <a:spcPct val="310000"/>
              </a:lnSpc>
            </a:pPr>
            <a:r>
              <a:rPr lang="he-IL" sz="16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יום חמישי 7.9</a:t>
            </a:r>
          </a:p>
          <a:p>
            <a:pPr algn="ctr">
              <a:lnSpc>
                <a:spcPct val="310000"/>
              </a:lnSpc>
            </a:pPr>
            <a:r>
              <a:rPr lang="he-IL" sz="16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יום רביעי 5.9</a:t>
            </a:r>
          </a:p>
        </p:txBody>
      </p:sp>
    </p:spTree>
    <p:extLst>
      <p:ext uri="{BB962C8B-B14F-4D97-AF65-F5344CB8AC3E}">
        <p14:creationId xmlns:p14="http://schemas.microsoft.com/office/powerpoint/2010/main" val="367311859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</TotalTime>
  <Words>56</Words>
  <Application>Microsoft Office PowerPoint</Application>
  <PresentationFormat>מותאם אישית</PresentationFormat>
  <Paragraphs>20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 Hebrew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הדר הראל</dc:creator>
  <cp:lastModifiedBy>אושרי קמרמן</cp:lastModifiedBy>
  <cp:revision>7</cp:revision>
  <dcterms:created xsi:type="dcterms:W3CDTF">2022-05-09T13:13:53Z</dcterms:created>
  <dcterms:modified xsi:type="dcterms:W3CDTF">2023-09-08T07:28:26Z</dcterms:modified>
</cp:coreProperties>
</file>